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447" r:id="rId3"/>
    <p:sldId id="53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FF99"/>
    <a:srgbClr val="FF3B93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5994" autoAdjust="0"/>
  </p:normalViewPr>
  <p:slideViewPr>
    <p:cSldViewPr>
      <p:cViewPr varScale="1">
        <p:scale>
          <a:sx n="67" d="100"/>
          <a:sy n="67" d="100"/>
        </p:scale>
        <p:origin x="1452" y="60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4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E:\New folder (2)\dexter\indian-gooseberry-wooden-table_35380-13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3432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714356"/>
            <a:ext cx="9136857" cy="1083964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Amla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Hair Oil</a:t>
            </a:r>
            <a:endParaRPr lang="en-US" sz="3200" b="1" spc="-15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Indian export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HERBAL AMLA HAIR OIL- INDIAN EXPORT</a:t>
            </a:r>
          </a:p>
          <a:p>
            <a:pPr marL="92075" indent="18256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Brand-wise Importing Countries of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Amla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Hair Oil</a:t>
            </a:r>
          </a:p>
          <a:p>
            <a:pPr marL="92075" indent="18256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Brand-wise Importing Value of </a:t>
            </a:r>
            <a:r>
              <a:rPr lang="en-US" sz="12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Amla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Hair Oil</a:t>
            </a:r>
          </a:p>
          <a:p>
            <a:pPr marL="92075" indent="18256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Brand-wise Top Markets</a:t>
            </a:r>
          </a:p>
          <a:p>
            <a:pPr marL="92075" indent="18256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Top Countries As Per No. of Brands Imported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  </a:t>
            </a:r>
          </a:p>
          <a:p>
            <a:pPr>
              <a:lnSpc>
                <a:spcPct val="150000"/>
              </a:lnSpc>
            </a:pP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Continent Wise Total Number of Manufacturers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Europe is the major suppliers of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Amla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Herbal Hair Oil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6009521"/>
            <a:ext cx="914400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All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details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available in embedded excel sheet</a:t>
            </a:r>
          </a:p>
        </p:txBody>
      </p:sp>
      <p:cxnSp>
        <p:nvCxnSpPr>
          <p:cNvPr id="12" name="Elbow Connector 47"/>
          <p:cNvCxnSpPr>
            <a:cxnSpLocks/>
          </p:cNvCxnSpPr>
          <p:nvPr/>
        </p:nvCxnSpPr>
        <p:spPr>
          <a:xfrm rot="10800000">
            <a:off x="1576793" y="1268663"/>
            <a:ext cx="1676585" cy="1200101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2"/>
          <p:cNvSpPr txBox="1"/>
          <p:nvPr/>
        </p:nvSpPr>
        <p:spPr>
          <a:xfrm>
            <a:off x="214282" y="1686416"/>
            <a:ext cx="1928826" cy="1620957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  <a:effectLst/>
        </p:spPr>
        <p:txBody>
          <a:bodyPr wrap="square" lIns="0" tIns="0" rIns="0" bIns="0" anchor="ctr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Top Indian Brands (As per Value)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BONITA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PARACHUTE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PAMIR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SANA'S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DABUR</a:t>
            </a:r>
          </a:p>
        </p:txBody>
      </p:sp>
      <p:cxnSp>
        <p:nvCxnSpPr>
          <p:cNvPr id="14" name="Elbow Connector 46"/>
          <p:cNvCxnSpPr>
            <a:cxnSpLocks/>
          </p:cNvCxnSpPr>
          <p:nvPr/>
        </p:nvCxnSpPr>
        <p:spPr>
          <a:xfrm rot="10800000" flipV="1">
            <a:off x="1571604" y="2771542"/>
            <a:ext cx="1681776" cy="1157524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24"/>
          <p:cNvSpPr>
            <a:spLocks noChangeAspect="1"/>
          </p:cNvSpPr>
          <p:nvPr/>
        </p:nvSpPr>
        <p:spPr>
          <a:xfrm>
            <a:off x="752230" y="3571876"/>
            <a:ext cx="664845" cy="66484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sz="10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 Placeholder 32"/>
          <p:cNvSpPr txBox="1"/>
          <p:nvPr/>
        </p:nvSpPr>
        <p:spPr>
          <a:xfrm>
            <a:off x="240510" y="4309486"/>
            <a:ext cx="1759722" cy="1620957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  <a:effectLst/>
        </p:spPr>
        <p:txBody>
          <a:bodyPr wrap="square" lIns="0" tIns="0" rIns="0" bIns="0" anchor="ctr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Top Markets (As per Value):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United Arab Emirates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Angola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Pakistan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Algeria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Saudi Arabia </a:t>
            </a:r>
            <a:r>
              <a:rPr lang="en-US" sz="10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sz="10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9" name="Elbow Connector 52"/>
          <p:cNvCxnSpPr>
            <a:cxnSpLocks/>
          </p:cNvCxnSpPr>
          <p:nvPr/>
        </p:nvCxnSpPr>
        <p:spPr>
          <a:xfrm flipV="1">
            <a:off x="5594656" y="1357298"/>
            <a:ext cx="1620550" cy="1111467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32"/>
          <p:cNvSpPr txBox="1"/>
          <p:nvPr/>
        </p:nvSpPr>
        <p:spPr>
          <a:xfrm>
            <a:off x="6786578" y="1736605"/>
            <a:ext cx="1966466" cy="1620957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  <a:effectLst/>
        </p:spPr>
        <p:txBody>
          <a:bodyPr wrap="square" lIns="0" tIns="0" rIns="0" bIns="0" anchor="ctr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Brand-wise Top Markets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United Arab Emirates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United States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Australia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Germany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Mauritius </a:t>
            </a:r>
          </a:p>
        </p:txBody>
      </p:sp>
      <p:sp>
        <p:nvSpPr>
          <p:cNvPr id="26" name="Oval 21"/>
          <p:cNvSpPr>
            <a:spLocks noChangeAspect="1"/>
          </p:cNvSpPr>
          <p:nvPr/>
        </p:nvSpPr>
        <p:spPr>
          <a:xfrm flipH="1">
            <a:off x="7384208" y="982949"/>
            <a:ext cx="664845" cy="66484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Text Placeholder 32"/>
          <p:cNvSpPr txBox="1"/>
          <p:nvPr/>
        </p:nvSpPr>
        <p:spPr>
          <a:xfrm>
            <a:off x="6866782" y="4306266"/>
            <a:ext cx="1835559" cy="1620957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  <a:effectLst/>
        </p:spPr>
        <p:txBody>
          <a:bodyPr wrap="square" lIns="0" tIns="0" rIns="0" bIns="0" anchor="ctr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Most Imported Brand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DABUR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PARACHUTE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BRAHMI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EMAMI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BAJAJ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3357554" y="1071546"/>
            <a:ext cx="2081206" cy="3916429"/>
            <a:chOff x="3870032" y="1946452"/>
            <a:chExt cx="1887452" cy="3127092"/>
          </a:xfrm>
        </p:grpSpPr>
        <p:cxnSp>
          <p:nvCxnSpPr>
            <p:cNvPr id="31" name="Straight Connector 75"/>
            <p:cNvCxnSpPr>
              <a:cxnSpLocks/>
            </p:cNvCxnSpPr>
            <p:nvPr/>
          </p:nvCxnSpPr>
          <p:spPr>
            <a:xfrm flipV="1">
              <a:off x="5301047" y="3025923"/>
              <a:ext cx="430330" cy="20617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76"/>
            <p:cNvCxnSpPr>
              <a:cxnSpLocks/>
            </p:cNvCxnSpPr>
            <p:nvPr/>
          </p:nvCxnSpPr>
          <p:spPr>
            <a:xfrm>
              <a:off x="4065759" y="3308831"/>
              <a:ext cx="270742" cy="57097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77"/>
            <p:cNvCxnSpPr>
              <a:cxnSpLocks/>
            </p:cNvCxnSpPr>
            <p:nvPr/>
          </p:nvCxnSpPr>
          <p:spPr>
            <a:xfrm>
              <a:off x="4466484" y="3081134"/>
              <a:ext cx="47592" cy="41527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78"/>
            <p:cNvCxnSpPr>
              <a:cxnSpLocks/>
            </p:cNvCxnSpPr>
            <p:nvPr/>
          </p:nvCxnSpPr>
          <p:spPr>
            <a:xfrm flipH="1">
              <a:off x="5516796" y="3037374"/>
              <a:ext cx="202700" cy="41527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79"/>
            <p:cNvCxnSpPr>
              <a:cxnSpLocks/>
            </p:cNvCxnSpPr>
            <p:nvPr/>
          </p:nvCxnSpPr>
          <p:spPr>
            <a:xfrm flipH="1">
              <a:off x="5354700" y="3427872"/>
              <a:ext cx="174895" cy="35494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80"/>
            <p:cNvCxnSpPr>
              <a:cxnSpLocks/>
            </p:cNvCxnSpPr>
            <p:nvPr/>
          </p:nvCxnSpPr>
          <p:spPr>
            <a:xfrm flipH="1">
              <a:off x="5129839" y="3235896"/>
              <a:ext cx="174893" cy="39422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81"/>
            <p:cNvCxnSpPr>
              <a:cxnSpLocks/>
            </p:cNvCxnSpPr>
            <p:nvPr/>
          </p:nvCxnSpPr>
          <p:spPr>
            <a:xfrm flipH="1">
              <a:off x="5310074" y="3776712"/>
              <a:ext cx="44626" cy="35494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82"/>
            <p:cNvCxnSpPr>
              <a:cxnSpLocks/>
            </p:cNvCxnSpPr>
            <p:nvPr/>
          </p:nvCxnSpPr>
          <p:spPr>
            <a:xfrm>
              <a:off x="4336502" y="3873470"/>
              <a:ext cx="88187" cy="31571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83"/>
            <p:cNvCxnSpPr>
              <a:cxnSpLocks/>
            </p:cNvCxnSpPr>
            <p:nvPr/>
          </p:nvCxnSpPr>
          <p:spPr>
            <a:xfrm>
              <a:off x="5680146" y="2524885"/>
              <a:ext cx="32336" cy="51248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84"/>
            <p:cNvCxnSpPr>
              <a:cxnSpLocks/>
            </p:cNvCxnSpPr>
            <p:nvPr/>
          </p:nvCxnSpPr>
          <p:spPr>
            <a:xfrm>
              <a:off x="5394200" y="2201788"/>
              <a:ext cx="302113" cy="32309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85"/>
            <p:cNvCxnSpPr>
              <a:cxnSpLocks/>
            </p:cNvCxnSpPr>
            <p:nvPr/>
          </p:nvCxnSpPr>
          <p:spPr>
            <a:xfrm>
              <a:off x="4919077" y="1994831"/>
              <a:ext cx="475124" cy="20695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86"/>
            <p:cNvCxnSpPr>
              <a:cxnSpLocks/>
            </p:cNvCxnSpPr>
            <p:nvPr/>
          </p:nvCxnSpPr>
          <p:spPr>
            <a:xfrm flipV="1">
              <a:off x="4415275" y="1994831"/>
              <a:ext cx="503802" cy="11406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87"/>
            <p:cNvCxnSpPr>
              <a:cxnSpLocks/>
            </p:cNvCxnSpPr>
            <p:nvPr/>
          </p:nvCxnSpPr>
          <p:spPr>
            <a:xfrm flipV="1">
              <a:off x="4108091" y="2098309"/>
              <a:ext cx="307184" cy="24771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88"/>
            <p:cNvCxnSpPr>
              <a:cxnSpLocks/>
            </p:cNvCxnSpPr>
            <p:nvPr/>
          </p:nvCxnSpPr>
          <p:spPr>
            <a:xfrm flipH="1">
              <a:off x="3950819" y="2376851"/>
              <a:ext cx="141103" cy="36504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89"/>
            <p:cNvCxnSpPr>
              <a:cxnSpLocks/>
            </p:cNvCxnSpPr>
            <p:nvPr/>
          </p:nvCxnSpPr>
          <p:spPr>
            <a:xfrm>
              <a:off x="3943804" y="2741895"/>
              <a:ext cx="121955" cy="56693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90"/>
            <p:cNvCxnSpPr>
              <a:cxnSpLocks/>
            </p:cNvCxnSpPr>
            <p:nvPr/>
          </p:nvCxnSpPr>
          <p:spPr>
            <a:xfrm flipV="1">
              <a:off x="3981914" y="2704020"/>
              <a:ext cx="388313" cy="378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91"/>
            <p:cNvCxnSpPr>
              <a:cxnSpLocks/>
            </p:cNvCxnSpPr>
            <p:nvPr/>
          </p:nvCxnSpPr>
          <p:spPr>
            <a:xfrm flipV="1">
              <a:off x="4195484" y="2704020"/>
              <a:ext cx="179590" cy="25823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92"/>
            <p:cNvCxnSpPr>
              <a:cxnSpLocks/>
            </p:cNvCxnSpPr>
            <p:nvPr/>
          </p:nvCxnSpPr>
          <p:spPr>
            <a:xfrm>
              <a:off x="3962717" y="2764356"/>
              <a:ext cx="484699" cy="11921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93"/>
            <p:cNvCxnSpPr>
              <a:cxnSpLocks/>
            </p:cNvCxnSpPr>
            <p:nvPr/>
          </p:nvCxnSpPr>
          <p:spPr>
            <a:xfrm flipV="1">
              <a:off x="4084672" y="2960924"/>
              <a:ext cx="116458" cy="33530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94"/>
            <p:cNvCxnSpPr>
              <a:cxnSpLocks/>
            </p:cNvCxnSpPr>
            <p:nvPr/>
          </p:nvCxnSpPr>
          <p:spPr>
            <a:xfrm>
              <a:off x="3952420" y="2751757"/>
              <a:ext cx="251408" cy="20916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95"/>
            <p:cNvCxnSpPr>
              <a:cxnSpLocks/>
            </p:cNvCxnSpPr>
            <p:nvPr/>
          </p:nvCxnSpPr>
          <p:spPr>
            <a:xfrm>
              <a:off x="4443569" y="2883572"/>
              <a:ext cx="35068" cy="22920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96"/>
            <p:cNvCxnSpPr>
              <a:cxnSpLocks/>
            </p:cNvCxnSpPr>
            <p:nvPr/>
          </p:nvCxnSpPr>
          <p:spPr>
            <a:xfrm flipH="1" flipV="1">
              <a:off x="4122544" y="2346023"/>
              <a:ext cx="256901" cy="35799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97"/>
            <p:cNvCxnSpPr>
              <a:cxnSpLocks/>
            </p:cNvCxnSpPr>
            <p:nvPr/>
          </p:nvCxnSpPr>
          <p:spPr>
            <a:xfrm flipH="1">
              <a:off x="4364197" y="2136858"/>
              <a:ext cx="29702" cy="56716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98"/>
            <p:cNvCxnSpPr>
              <a:cxnSpLocks/>
            </p:cNvCxnSpPr>
            <p:nvPr/>
          </p:nvCxnSpPr>
          <p:spPr>
            <a:xfrm flipV="1">
              <a:off x="4372679" y="2484420"/>
              <a:ext cx="338593" cy="2196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99"/>
            <p:cNvCxnSpPr>
              <a:cxnSpLocks/>
            </p:cNvCxnSpPr>
            <p:nvPr/>
          </p:nvCxnSpPr>
          <p:spPr>
            <a:xfrm>
              <a:off x="4429661" y="2131355"/>
              <a:ext cx="280368" cy="3626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100"/>
            <p:cNvCxnSpPr>
              <a:cxnSpLocks/>
            </p:cNvCxnSpPr>
            <p:nvPr/>
          </p:nvCxnSpPr>
          <p:spPr>
            <a:xfrm flipH="1">
              <a:off x="4699905" y="1994831"/>
              <a:ext cx="211404" cy="4894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101"/>
            <p:cNvCxnSpPr>
              <a:cxnSpLocks/>
            </p:cNvCxnSpPr>
            <p:nvPr/>
          </p:nvCxnSpPr>
          <p:spPr>
            <a:xfrm>
              <a:off x="4922399" y="1994643"/>
              <a:ext cx="128537" cy="45190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102"/>
            <p:cNvCxnSpPr>
              <a:cxnSpLocks/>
            </p:cNvCxnSpPr>
            <p:nvPr/>
          </p:nvCxnSpPr>
          <p:spPr>
            <a:xfrm flipH="1">
              <a:off x="5069912" y="2201788"/>
              <a:ext cx="335378" cy="24475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103"/>
            <p:cNvCxnSpPr>
              <a:cxnSpLocks/>
            </p:cNvCxnSpPr>
            <p:nvPr/>
          </p:nvCxnSpPr>
          <p:spPr>
            <a:xfrm flipH="1" flipV="1">
              <a:off x="5034318" y="2446545"/>
              <a:ext cx="649734" cy="7834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104"/>
            <p:cNvCxnSpPr>
              <a:cxnSpLocks/>
            </p:cNvCxnSpPr>
            <p:nvPr/>
          </p:nvCxnSpPr>
          <p:spPr>
            <a:xfrm>
              <a:off x="4823902" y="2833138"/>
              <a:ext cx="244809" cy="45245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105"/>
            <p:cNvCxnSpPr>
              <a:cxnSpLocks/>
            </p:cNvCxnSpPr>
            <p:nvPr/>
          </p:nvCxnSpPr>
          <p:spPr>
            <a:xfrm flipV="1">
              <a:off x="4827023" y="2457801"/>
              <a:ext cx="230466" cy="37533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106"/>
            <p:cNvCxnSpPr>
              <a:cxnSpLocks/>
            </p:cNvCxnSpPr>
            <p:nvPr/>
          </p:nvCxnSpPr>
          <p:spPr>
            <a:xfrm flipV="1">
              <a:off x="4724415" y="2457801"/>
              <a:ext cx="320759" cy="2643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107"/>
            <p:cNvCxnSpPr>
              <a:cxnSpLocks/>
            </p:cNvCxnSpPr>
            <p:nvPr/>
          </p:nvCxnSpPr>
          <p:spPr>
            <a:xfrm>
              <a:off x="5062189" y="2453656"/>
              <a:ext cx="401629" cy="24358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108"/>
            <p:cNvCxnSpPr>
              <a:cxnSpLocks/>
            </p:cNvCxnSpPr>
            <p:nvPr/>
          </p:nvCxnSpPr>
          <p:spPr>
            <a:xfrm flipH="1">
              <a:off x="5478996" y="2524885"/>
              <a:ext cx="216308" cy="16518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109"/>
            <p:cNvCxnSpPr>
              <a:cxnSpLocks/>
            </p:cNvCxnSpPr>
            <p:nvPr/>
          </p:nvCxnSpPr>
          <p:spPr>
            <a:xfrm>
              <a:off x="5453497" y="2707211"/>
              <a:ext cx="230554" cy="33016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110"/>
            <p:cNvCxnSpPr>
              <a:cxnSpLocks/>
            </p:cNvCxnSpPr>
            <p:nvPr/>
          </p:nvCxnSpPr>
          <p:spPr>
            <a:xfrm flipV="1">
              <a:off x="5224895" y="2698639"/>
              <a:ext cx="239398" cy="19883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111"/>
            <p:cNvCxnSpPr>
              <a:cxnSpLocks/>
            </p:cNvCxnSpPr>
            <p:nvPr/>
          </p:nvCxnSpPr>
          <p:spPr>
            <a:xfrm>
              <a:off x="5068710" y="2463690"/>
              <a:ext cx="148576" cy="43378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112"/>
            <p:cNvCxnSpPr>
              <a:cxnSpLocks/>
            </p:cNvCxnSpPr>
            <p:nvPr/>
          </p:nvCxnSpPr>
          <p:spPr>
            <a:xfrm flipH="1" flipV="1">
              <a:off x="4706937" y="2481047"/>
              <a:ext cx="126834" cy="34291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113"/>
            <p:cNvCxnSpPr>
              <a:cxnSpLocks/>
            </p:cNvCxnSpPr>
            <p:nvPr/>
          </p:nvCxnSpPr>
          <p:spPr>
            <a:xfrm flipV="1">
              <a:off x="4430476" y="2842312"/>
              <a:ext cx="382161" cy="4559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114"/>
            <p:cNvCxnSpPr>
              <a:cxnSpLocks/>
            </p:cNvCxnSpPr>
            <p:nvPr/>
          </p:nvCxnSpPr>
          <p:spPr>
            <a:xfrm>
              <a:off x="4361042" y="2707211"/>
              <a:ext cx="435607" cy="12412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115"/>
            <p:cNvCxnSpPr>
              <a:cxnSpLocks/>
            </p:cNvCxnSpPr>
            <p:nvPr/>
          </p:nvCxnSpPr>
          <p:spPr>
            <a:xfrm flipV="1">
              <a:off x="4847397" y="2702878"/>
              <a:ext cx="594750" cy="13934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116"/>
            <p:cNvCxnSpPr>
              <a:cxnSpLocks/>
            </p:cNvCxnSpPr>
            <p:nvPr/>
          </p:nvCxnSpPr>
          <p:spPr>
            <a:xfrm>
              <a:off x="4839082" y="2851402"/>
              <a:ext cx="381552" cy="5171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117"/>
            <p:cNvCxnSpPr>
              <a:cxnSpLocks/>
            </p:cNvCxnSpPr>
            <p:nvPr/>
          </p:nvCxnSpPr>
          <p:spPr>
            <a:xfrm flipH="1" flipV="1">
              <a:off x="4218521" y="2960924"/>
              <a:ext cx="271252" cy="15008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118"/>
            <p:cNvCxnSpPr>
              <a:cxnSpLocks/>
            </p:cNvCxnSpPr>
            <p:nvPr/>
          </p:nvCxnSpPr>
          <p:spPr>
            <a:xfrm flipV="1">
              <a:off x="4074199" y="3108490"/>
              <a:ext cx="389219" cy="21176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119"/>
            <p:cNvCxnSpPr>
              <a:cxnSpLocks/>
            </p:cNvCxnSpPr>
            <p:nvPr/>
          </p:nvCxnSpPr>
          <p:spPr>
            <a:xfrm>
              <a:off x="4094047" y="3320253"/>
              <a:ext cx="449463" cy="19522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120"/>
            <p:cNvCxnSpPr>
              <a:cxnSpLocks/>
            </p:cNvCxnSpPr>
            <p:nvPr/>
          </p:nvCxnSpPr>
          <p:spPr>
            <a:xfrm flipV="1">
              <a:off x="4328388" y="3515474"/>
              <a:ext cx="196158" cy="32398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121"/>
            <p:cNvCxnSpPr>
              <a:cxnSpLocks/>
            </p:cNvCxnSpPr>
            <p:nvPr/>
          </p:nvCxnSpPr>
          <p:spPr>
            <a:xfrm flipH="1" flipV="1">
              <a:off x="4527459" y="3516585"/>
              <a:ext cx="111538" cy="40245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122"/>
            <p:cNvCxnSpPr>
              <a:cxnSpLocks/>
            </p:cNvCxnSpPr>
            <p:nvPr/>
          </p:nvCxnSpPr>
          <p:spPr>
            <a:xfrm flipV="1">
              <a:off x="4424690" y="3919041"/>
              <a:ext cx="221589" cy="26099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123"/>
            <p:cNvCxnSpPr>
              <a:cxnSpLocks/>
            </p:cNvCxnSpPr>
            <p:nvPr/>
          </p:nvCxnSpPr>
          <p:spPr>
            <a:xfrm>
              <a:off x="4653637" y="3928760"/>
              <a:ext cx="210104" cy="26042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124"/>
            <p:cNvCxnSpPr>
              <a:cxnSpLocks/>
            </p:cNvCxnSpPr>
            <p:nvPr/>
          </p:nvCxnSpPr>
          <p:spPr>
            <a:xfrm flipV="1">
              <a:off x="4846137" y="3623570"/>
              <a:ext cx="0" cy="55646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125"/>
            <p:cNvCxnSpPr>
              <a:cxnSpLocks/>
            </p:cNvCxnSpPr>
            <p:nvPr/>
          </p:nvCxnSpPr>
          <p:spPr>
            <a:xfrm>
              <a:off x="4833772" y="2842228"/>
              <a:ext cx="0" cy="45400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126"/>
            <p:cNvCxnSpPr>
              <a:cxnSpLocks/>
            </p:cNvCxnSpPr>
            <p:nvPr/>
          </p:nvCxnSpPr>
          <p:spPr>
            <a:xfrm>
              <a:off x="4478637" y="3108490"/>
              <a:ext cx="385105" cy="51508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127"/>
            <p:cNvCxnSpPr>
              <a:cxnSpLocks/>
            </p:cNvCxnSpPr>
            <p:nvPr/>
          </p:nvCxnSpPr>
          <p:spPr>
            <a:xfrm flipH="1" flipV="1">
              <a:off x="4839082" y="3286701"/>
              <a:ext cx="16040" cy="33501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128"/>
            <p:cNvCxnSpPr>
              <a:cxnSpLocks/>
            </p:cNvCxnSpPr>
            <p:nvPr/>
          </p:nvCxnSpPr>
          <p:spPr>
            <a:xfrm>
              <a:off x="5237601" y="2912286"/>
              <a:ext cx="74990" cy="33272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129"/>
            <p:cNvCxnSpPr>
              <a:cxnSpLocks/>
            </p:cNvCxnSpPr>
            <p:nvPr/>
          </p:nvCxnSpPr>
          <p:spPr>
            <a:xfrm flipV="1">
              <a:off x="5309970" y="2697242"/>
              <a:ext cx="149667" cy="54777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130"/>
            <p:cNvCxnSpPr>
              <a:cxnSpLocks/>
            </p:cNvCxnSpPr>
            <p:nvPr/>
          </p:nvCxnSpPr>
          <p:spPr>
            <a:xfrm flipV="1">
              <a:off x="5075792" y="2912286"/>
              <a:ext cx="147850" cy="38394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131"/>
            <p:cNvCxnSpPr>
              <a:cxnSpLocks/>
            </p:cNvCxnSpPr>
            <p:nvPr/>
          </p:nvCxnSpPr>
          <p:spPr>
            <a:xfrm flipV="1">
              <a:off x="4492595" y="2896742"/>
              <a:ext cx="721372" cy="20146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132"/>
            <p:cNvCxnSpPr>
              <a:cxnSpLocks/>
            </p:cNvCxnSpPr>
            <p:nvPr/>
          </p:nvCxnSpPr>
          <p:spPr>
            <a:xfrm flipH="1" flipV="1">
              <a:off x="4831817" y="3602687"/>
              <a:ext cx="298022" cy="34449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133"/>
            <p:cNvCxnSpPr>
              <a:cxnSpLocks/>
            </p:cNvCxnSpPr>
            <p:nvPr/>
          </p:nvCxnSpPr>
          <p:spPr>
            <a:xfrm flipV="1">
              <a:off x="4867283" y="3935314"/>
              <a:ext cx="264476" cy="23921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134"/>
            <p:cNvCxnSpPr>
              <a:cxnSpLocks/>
            </p:cNvCxnSpPr>
            <p:nvPr/>
          </p:nvCxnSpPr>
          <p:spPr>
            <a:xfrm>
              <a:off x="5124054" y="3633289"/>
              <a:ext cx="232173" cy="14075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35"/>
            <p:cNvCxnSpPr>
              <a:cxnSpLocks/>
            </p:cNvCxnSpPr>
            <p:nvPr/>
          </p:nvCxnSpPr>
          <p:spPr>
            <a:xfrm flipH="1">
              <a:off x="5124054" y="3640379"/>
              <a:ext cx="7706" cy="30573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36"/>
            <p:cNvCxnSpPr>
              <a:cxnSpLocks/>
            </p:cNvCxnSpPr>
            <p:nvPr/>
          </p:nvCxnSpPr>
          <p:spPr>
            <a:xfrm>
              <a:off x="5066037" y="3299398"/>
              <a:ext cx="70522" cy="34098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137"/>
            <p:cNvCxnSpPr>
              <a:cxnSpLocks/>
            </p:cNvCxnSpPr>
            <p:nvPr/>
          </p:nvCxnSpPr>
          <p:spPr>
            <a:xfrm flipV="1">
              <a:off x="4536586" y="3302786"/>
              <a:ext cx="302466" cy="20659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138"/>
            <p:cNvCxnSpPr>
              <a:cxnSpLocks/>
            </p:cNvCxnSpPr>
            <p:nvPr/>
          </p:nvCxnSpPr>
          <p:spPr>
            <a:xfrm>
              <a:off x="4471353" y="3110593"/>
              <a:ext cx="381567" cy="1950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139"/>
            <p:cNvCxnSpPr>
              <a:cxnSpLocks/>
            </p:cNvCxnSpPr>
            <p:nvPr/>
          </p:nvCxnSpPr>
          <p:spPr>
            <a:xfrm>
              <a:off x="4845383" y="3293424"/>
              <a:ext cx="22179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140"/>
            <p:cNvCxnSpPr>
              <a:cxnSpLocks/>
            </p:cNvCxnSpPr>
            <p:nvPr/>
          </p:nvCxnSpPr>
          <p:spPr>
            <a:xfrm flipV="1">
              <a:off x="4863741" y="3285590"/>
              <a:ext cx="212051" cy="3272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141"/>
            <p:cNvCxnSpPr>
              <a:cxnSpLocks/>
            </p:cNvCxnSpPr>
            <p:nvPr/>
          </p:nvCxnSpPr>
          <p:spPr>
            <a:xfrm flipV="1">
              <a:off x="4648399" y="3615797"/>
              <a:ext cx="182584" cy="31703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142"/>
            <p:cNvCxnSpPr>
              <a:cxnSpLocks/>
            </p:cNvCxnSpPr>
            <p:nvPr/>
          </p:nvCxnSpPr>
          <p:spPr>
            <a:xfrm flipV="1">
              <a:off x="4322489" y="3599522"/>
              <a:ext cx="521515" cy="26886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143"/>
            <p:cNvCxnSpPr>
              <a:cxnSpLocks/>
            </p:cNvCxnSpPr>
            <p:nvPr/>
          </p:nvCxnSpPr>
          <p:spPr>
            <a:xfrm>
              <a:off x="4335280" y="3875589"/>
              <a:ext cx="792423" cy="715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144"/>
            <p:cNvCxnSpPr>
              <a:cxnSpLocks/>
            </p:cNvCxnSpPr>
            <p:nvPr/>
          </p:nvCxnSpPr>
          <p:spPr>
            <a:xfrm flipH="1">
              <a:off x="5129839" y="3443377"/>
              <a:ext cx="386957" cy="20965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45"/>
            <p:cNvCxnSpPr>
              <a:cxnSpLocks/>
            </p:cNvCxnSpPr>
            <p:nvPr/>
          </p:nvCxnSpPr>
          <p:spPr>
            <a:xfrm flipV="1">
              <a:off x="4535655" y="3457500"/>
              <a:ext cx="986928" cy="5474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46"/>
            <p:cNvCxnSpPr>
              <a:cxnSpLocks/>
            </p:cNvCxnSpPr>
            <p:nvPr/>
          </p:nvCxnSpPr>
          <p:spPr>
            <a:xfrm>
              <a:off x="4433412" y="4173313"/>
              <a:ext cx="421711" cy="776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47"/>
            <p:cNvCxnSpPr>
              <a:cxnSpLocks/>
            </p:cNvCxnSpPr>
            <p:nvPr/>
          </p:nvCxnSpPr>
          <p:spPr>
            <a:xfrm>
              <a:off x="4860361" y="4176674"/>
              <a:ext cx="253168" cy="81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48"/>
            <p:cNvCxnSpPr>
              <a:cxnSpLocks/>
            </p:cNvCxnSpPr>
            <p:nvPr/>
          </p:nvCxnSpPr>
          <p:spPr>
            <a:xfrm flipV="1">
              <a:off x="5115534" y="4139245"/>
              <a:ext cx="204720" cy="4896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49"/>
            <p:cNvCxnSpPr>
              <a:cxnSpLocks/>
            </p:cNvCxnSpPr>
            <p:nvPr/>
          </p:nvCxnSpPr>
          <p:spPr>
            <a:xfrm flipH="1">
              <a:off x="5113530" y="3935314"/>
              <a:ext cx="9604" cy="24576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50"/>
            <p:cNvCxnSpPr>
              <a:cxnSpLocks/>
            </p:cNvCxnSpPr>
            <p:nvPr/>
          </p:nvCxnSpPr>
          <p:spPr>
            <a:xfrm>
              <a:off x="5124644" y="3936295"/>
              <a:ext cx="181239" cy="20295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51"/>
            <p:cNvCxnSpPr>
              <a:cxnSpLocks/>
            </p:cNvCxnSpPr>
            <p:nvPr/>
          </p:nvCxnSpPr>
          <p:spPr>
            <a:xfrm flipV="1">
              <a:off x="5140493" y="3784358"/>
              <a:ext cx="225037" cy="15737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47"/>
            <p:cNvSpPr>
              <a:spLocks noChangeAspect="1"/>
            </p:cNvSpPr>
            <p:nvPr/>
          </p:nvSpPr>
          <p:spPr>
            <a:xfrm>
              <a:off x="5625924" y="2476194"/>
              <a:ext cx="111597" cy="111597"/>
            </a:xfrm>
            <a:prstGeom prst="ellipse">
              <a:avLst/>
            </a:prstGeom>
            <a:solidFill>
              <a:srgbClr val="51508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9" name="Oval 48"/>
            <p:cNvSpPr>
              <a:spLocks noChangeAspect="1"/>
            </p:cNvSpPr>
            <p:nvPr/>
          </p:nvSpPr>
          <p:spPr>
            <a:xfrm>
              <a:off x="4337282" y="2066089"/>
              <a:ext cx="139496" cy="1394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0" name="Oval 49"/>
            <p:cNvSpPr>
              <a:spLocks noChangeAspect="1"/>
            </p:cNvSpPr>
            <p:nvPr/>
          </p:nvSpPr>
          <p:spPr>
            <a:xfrm>
              <a:off x="5483721" y="3382488"/>
              <a:ext cx="111597" cy="111597"/>
            </a:xfrm>
            <a:prstGeom prst="ellipse">
              <a:avLst/>
            </a:prstGeom>
            <a:solidFill>
              <a:srgbClr val="51508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1" name="Oval 50"/>
            <p:cNvSpPr>
              <a:spLocks noChangeAspect="1"/>
            </p:cNvSpPr>
            <p:nvPr/>
          </p:nvSpPr>
          <p:spPr>
            <a:xfrm>
              <a:off x="4888241" y="1946452"/>
              <a:ext cx="96758" cy="9675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2" name="Oval 51"/>
            <p:cNvSpPr>
              <a:spLocks noChangeAspect="1"/>
            </p:cNvSpPr>
            <p:nvPr/>
          </p:nvSpPr>
          <p:spPr>
            <a:xfrm>
              <a:off x="5197086" y="4133075"/>
              <a:ext cx="96758" cy="96758"/>
            </a:xfrm>
            <a:prstGeom prst="ellipse">
              <a:avLst/>
            </a:prstGeom>
            <a:solidFill>
              <a:srgbClr val="51508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3" name="Oval 52"/>
            <p:cNvSpPr>
              <a:spLocks noChangeAspect="1"/>
            </p:cNvSpPr>
            <p:nvPr/>
          </p:nvSpPr>
          <p:spPr>
            <a:xfrm>
              <a:off x="4077260" y="2297644"/>
              <a:ext cx="96758" cy="9675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4" name="Oval 53"/>
            <p:cNvSpPr>
              <a:spLocks noChangeAspect="1"/>
            </p:cNvSpPr>
            <p:nvPr/>
          </p:nvSpPr>
          <p:spPr>
            <a:xfrm>
              <a:off x="5347081" y="2141452"/>
              <a:ext cx="120672" cy="120672"/>
            </a:xfrm>
            <a:prstGeom prst="ellipse">
              <a:avLst/>
            </a:prstGeom>
            <a:solidFill>
              <a:srgbClr val="2F2C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5" name="Oval 54"/>
            <p:cNvSpPr>
              <a:spLocks noChangeAspect="1"/>
            </p:cNvSpPr>
            <p:nvPr/>
          </p:nvSpPr>
          <p:spPr>
            <a:xfrm>
              <a:off x="4387222" y="4131654"/>
              <a:ext cx="96758" cy="9675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6" name="Oval 55"/>
            <p:cNvSpPr>
              <a:spLocks noChangeAspect="1"/>
            </p:cNvSpPr>
            <p:nvPr/>
          </p:nvSpPr>
          <p:spPr>
            <a:xfrm>
              <a:off x="4283272" y="3819474"/>
              <a:ext cx="120672" cy="12067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7" name="Oval 56"/>
            <p:cNvSpPr>
              <a:spLocks noChangeAspect="1"/>
            </p:cNvSpPr>
            <p:nvPr/>
          </p:nvSpPr>
          <p:spPr>
            <a:xfrm>
              <a:off x="4750225" y="2741895"/>
              <a:ext cx="183273" cy="1832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8" name="Oval 57"/>
            <p:cNvSpPr>
              <a:spLocks noChangeAspect="1"/>
            </p:cNvSpPr>
            <p:nvPr/>
          </p:nvSpPr>
          <p:spPr>
            <a:xfrm>
              <a:off x="4450080" y="3062648"/>
              <a:ext cx="126638" cy="12663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9" name="Oval 58"/>
            <p:cNvSpPr>
              <a:spLocks noChangeAspect="1"/>
            </p:cNvSpPr>
            <p:nvPr/>
          </p:nvSpPr>
          <p:spPr>
            <a:xfrm>
              <a:off x="4404667" y="2835192"/>
              <a:ext cx="96758" cy="9675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0" name="Oval 59"/>
            <p:cNvSpPr>
              <a:spLocks noChangeAspect="1"/>
            </p:cNvSpPr>
            <p:nvPr/>
          </p:nvSpPr>
          <p:spPr>
            <a:xfrm>
              <a:off x="5030123" y="3252149"/>
              <a:ext cx="96758" cy="9675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1" name="Oval 60"/>
            <p:cNvSpPr>
              <a:spLocks noChangeAspect="1"/>
            </p:cNvSpPr>
            <p:nvPr/>
          </p:nvSpPr>
          <p:spPr>
            <a:xfrm>
              <a:off x="5185495" y="2865498"/>
              <a:ext cx="96758" cy="96758"/>
            </a:xfrm>
            <a:prstGeom prst="ellipse">
              <a:avLst/>
            </a:prstGeom>
            <a:solidFill>
              <a:srgbClr val="2F2C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2" name="Oval 61"/>
            <p:cNvSpPr>
              <a:spLocks noChangeAspect="1"/>
            </p:cNvSpPr>
            <p:nvPr/>
          </p:nvSpPr>
          <p:spPr>
            <a:xfrm>
              <a:off x="4660280" y="2444354"/>
              <a:ext cx="96758" cy="9675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3" name="Oval 62"/>
            <p:cNvSpPr>
              <a:spLocks noChangeAspect="1"/>
            </p:cNvSpPr>
            <p:nvPr/>
          </p:nvSpPr>
          <p:spPr>
            <a:xfrm>
              <a:off x="5000039" y="4149949"/>
              <a:ext cx="78463" cy="78463"/>
            </a:xfrm>
            <a:prstGeom prst="ellipse">
              <a:avLst/>
            </a:prstGeom>
            <a:solidFill>
              <a:srgbClr val="51508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4" name="Oval 63"/>
            <p:cNvSpPr>
              <a:spLocks noChangeAspect="1"/>
            </p:cNvSpPr>
            <p:nvPr/>
          </p:nvSpPr>
          <p:spPr>
            <a:xfrm>
              <a:off x="4794492" y="4119697"/>
              <a:ext cx="120672" cy="12067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5" name="Oval 64"/>
            <p:cNvSpPr>
              <a:spLocks noChangeAspect="1"/>
            </p:cNvSpPr>
            <p:nvPr/>
          </p:nvSpPr>
          <p:spPr>
            <a:xfrm>
              <a:off x="5083430" y="3879810"/>
              <a:ext cx="120672" cy="12067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6" name="Oval 65"/>
            <p:cNvSpPr>
              <a:spLocks noChangeAspect="1"/>
            </p:cNvSpPr>
            <p:nvPr/>
          </p:nvSpPr>
          <p:spPr>
            <a:xfrm>
              <a:off x="4766473" y="3496412"/>
              <a:ext cx="183273" cy="1832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7" name="Oval 66"/>
            <p:cNvSpPr>
              <a:spLocks noChangeAspect="1"/>
            </p:cNvSpPr>
            <p:nvPr/>
          </p:nvSpPr>
          <p:spPr>
            <a:xfrm>
              <a:off x="4794791" y="3222270"/>
              <a:ext cx="126638" cy="12663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8" name="Oval 67"/>
            <p:cNvSpPr>
              <a:spLocks noChangeAspect="1"/>
            </p:cNvSpPr>
            <p:nvPr/>
          </p:nvSpPr>
          <p:spPr>
            <a:xfrm>
              <a:off x="4168897" y="2913877"/>
              <a:ext cx="96758" cy="9675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9" name="Oval 68"/>
            <p:cNvSpPr>
              <a:spLocks noChangeAspect="1"/>
            </p:cNvSpPr>
            <p:nvPr/>
          </p:nvSpPr>
          <p:spPr>
            <a:xfrm>
              <a:off x="4343608" y="2643684"/>
              <a:ext cx="120672" cy="12067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0" name="Oval 69"/>
            <p:cNvSpPr>
              <a:spLocks noChangeAspect="1"/>
            </p:cNvSpPr>
            <p:nvPr/>
          </p:nvSpPr>
          <p:spPr>
            <a:xfrm>
              <a:off x="4994268" y="2386239"/>
              <a:ext cx="120672" cy="120672"/>
            </a:xfrm>
            <a:prstGeom prst="ellipse">
              <a:avLst/>
            </a:prstGeom>
            <a:solidFill>
              <a:srgbClr val="51508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1" name="Oval 70"/>
            <p:cNvSpPr>
              <a:spLocks noChangeAspect="1"/>
            </p:cNvSpPr>
            <p:nvPr/>
          </p:nvSpPr>
          <p:spPr>
            <a:xfrm>
              <a:off x="5418898" y="2643684"/>
              <a:ext cx="120672" cy="120672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2" name="Oval 71"/>
            <p:cNvSpPr>
              <a:spLocks noChangeAspect="1"/>
            </p:cNvSpPr>
            <p:nvPr/>
          </p:nvSpPr>
          <p:spPr>
            <a:xfrm>
              <a:off x="5259133" y="3175560"/>
              <a:ext cx="120672" cy="120672"/>
            </a:xfrm>
            <a:prstGeom prst="ellipse">
              <a:avLst/>
            </a:prstGeom>
            <a:solidFill>
              <a:srgbClr val="51508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3" name="Oval 72"/>
            <p:cNvSpPr>
              <a:spLocks noChangeAspect="1"/>
            </p:cNvSpPr>
            <p:nvPr/>
          </p:nvSpPr>
          <p:spPr>
            <a:xfrm>
              <a:off x="4500021" y="3440054"/>
              <a:ext cx="120672" cy="12067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4" name="Oval 73"/>
            <p:cNvSpPr>
              <a:spLocks noChangeAspect="1"/>
            </p:cNvSpPr>
            <p:nvPr/>
          </p:nvSpPr>
          <p:spPr>
            <a:xfrm>
              <a:off x="5101336" y="3592828"/>
              <a:ext cx="78463" cy="78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5" name="Oval 74"/>
            <p:cNvSpPr>
              <a:spLocks noChangeAspect="1"/>
            </p:cNvSpPr>
            <p:nvPr/>
          </p:nvSpPr>
          <p:spPr>
            <a:xfrm>
              <a:off x="4624948" y="3879810"/>
              <a:ext cx="78463" cy="7846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6" name="Oval 28"/>
            <p:cNvSpPr/>
            <p:nvPr/>
          </p:nvSpPr>
          <p:spPr>
            <a:xfrm>
              <a:off x="5606694" y="2965575"/>
              <a:ext cx="150790" cy="150790"/>
            </a:xfrm>
            <a:prstGeom prst="ellipse">
              <a:avLst/>
            </a:prstGeom>
            <a:solidFill>
              <a:srgbClr val="2F2C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7" name="Oval 29"/>
            <p:cNvSpPr/>
            <p:nvPr/>
          </p:nvSpPr>
          <p:spPr>
            <a:xfrm>
              <a:off x="5274368" y="3693847"/>
              <a:ext cx="150790" cy="150790"/>
            </a:xfrm>
            <a:prstGeom prst="ellipse">
              <a:avLst/>
            </a:prstGeom>
            <a:solidFill>
              <a:srgbClr val="2F2C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8" name="Oval 30"/>
            <p:cNvSpPr/>
            <p:nvPr/>
          </p:nvSpPr>
          <p:spPr>
            <a:xfrm>
              <a:off x="3985621" y="3217193"/>
              <a:ext cx="150790" cy="15079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9" name="Oval 31"/>
            <p:cNvSpPr/>
            <p:nvPr/>
          </p:nvSpPr>
          <p:spPr>
            <a:xfrm>
              <a:off x="3870032" y="2681558"/>
              <a:ext cx="150790" cy="15079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0" name="Freeform 70"/>
            <p:cNvSpPr/>
            <p:nvPr/>
          </p:nvSpPr>
          <p:spPr bwMode="auto">
            <a:xfrm>
              <a:off x="4474557" y="4304162"/>
              <a:ext cx="783863" cy="687467"/>
            </a:xfrm>
            <a:custGeom>
              <a:avLst/>
              <a:gdLst>
                <a:gd name="T0" fmla="*/ 631 w 642"/>
                <a:gd name="T1" fmla="*/ 419 h 563"/>
                <a:gd name="T2" fmla="*/ 616 w 642"/>
                <a:gd name="T3" fmla="*/ 371 h 563"/>
                <a:gd name="T4" fmla="*/ 608 w 642"/>
                <a:gd name="T5" fmla="*/ 354 h 563"/>
                <a:gd name="T6" fmla="*/ 634 w 642"/>
                <a:gd name="T7" fmla="*/ 328 h 563"/>
                <a:gd name="T8" fmla="*/ 634 w 642"/>
                <a:gd name="T9" fmla="*/ 328 h 563"/>
                <a:gd name="T10" fmla="*/ 634 w 642"/>
                <a:gd name="T11" fmla="*/ 291 h 563"/>
                <a:gd name="T12" fmla="*/ 634 w 642"/>
                <a:gd name="T13" fmla="*/ 291 h 563"/>
                <a:gd name="T14" fmla="*/ 608 w 642"/>
                <a:gd name="T15" fmla="*/ 265 h 563"/>
                <a:gd name="T16" fmla="*/ 634 w 642"/>
                <a:gd name="T17" fmla="*/ 239 h 563"/>
                <a:gd name="T18" fmla="*/ 634 w 642"/>
                <a:gd name="T19" fmla="*/ 239 h 563"/>
                <a:gd name="T20" fmla="*/ 616 w 642"/>
                <a:gd name="T21" fmla="*/ 194 h 563"/>
                <a:gd name="T22" fmla="*/ 608 w 642"/>
                <a:gd name="T23" fmla="*/ 176 h 563"/>
                <a:gd name="T24" fmla="*/ 634 w 642"/>
                <a:gd name="T25" fmla="*/ 150 h 563"/>
                <a:gd name="T26" fmla="*/ 634 w 642"/>
                <a:gd name="T27" fmla="*/ 150 h 563"/>
                <a:gd name="T28" fmla="*/ 616 w 642"/>
                <a:gd name="T29" fmla="*/ 105 h 563"/>
                <a:gd name="T30" fmla="*/ 608 w 642"/>
                <a:gd name="T31" fmla="*/ 87 h 563"/>
                <a:gd name="T32" fmla="*/ 634 w 642"/>
                <a:gd name="T33" fmla="*/ 0 h 563"/>
                <a:gd name="T34" fmla="*/ 8 w 642"/>
                <a:gd name="T35" fmla="*/ 93 h 563"/>
                <a:gd name="T36" fmla="*/ 34 w 642"/>
                <a:gd name="T37" fmla="*/ 119 h 563"/>
                <a:gd name="T38" fmla="*/ 8 w 642"/>
                <a:gd name="T39" fmla="*/ 145 h 563"/>
                <a:gd name="T40" fmla="*/ 8 w 642"/>
                <a:gd name="T41" fmla="*/ 145 h 563"/>
                <a:gd name="T42" fmla="*/ 0 w 642"/>
                <a:gd name="T43" fmla="*/ 164 h 563"/>
                <a:gd name="T44" fmla="*/ 26 w 642"/>
                <a:gd name="T45" fmla="*/ 190 h 563"/>
                <a:gd name="T46" fmla="*/ 34 w 642"/>
                <a:gd name="T47" fmla="*/ 208 h 563"/>
                <a:gd name="T48" fmla="*/ 26 w 642"/>
                <a:gd name="T49" fmla="*/ 227 h 563"/>
                <a:gd name="T50" fmla="*/ 8 w 642"/>
                <a:gd name="T51" fmla="*/ 271 h 563"/>
                <a:gd name="T52" fmla="*/ 26 w 642"/>
                <a:gd name="T53" fmla="*/ 279 h 563"/>
                <a:gd name="T54" fmla="*/ 34 w 642"/>
                <a:gd name="T55" fmla="*/ 297 h 563"/>
                <a:gd name="T56" fmla="*/ 26 w 642"/>
                <a:gd name="T57" fmla="*/ 315 h 563"/>
                <a:gd name="T58" fmla="*/ 26 w 642"/>
                <a:gd name="T59" fmla="*/ 367 h 563"/>
                <a:gd name="T60" fmla="*/ 34 w 642"/>
                <a:gd name="T61" fmla="*/ 386 h 563"/>
                <a:gd name="T62" fmla="*/ 8 w 642"/>
                <a:gd name="T63" fmla="*/ 412 h 563"/>
                <a:gd name="T64" fmla="*/ 7 w 642"/>
                <a:gd name="T65" fmla="*/ 416 h 563"/>
                <a:gd name="T66" fmla="*/ 154 w 642"/>
                <a:gd name="T67" fmla="*/ 548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42" h="563">
                  <a:moveTo>
                    <a:pt x="496" y="542"/>
                  </a:moveTo>
                  <a:cubicBezTo>
                    <a:pt x="631" y="419"/>
                    <a:pt x="631" y="419"/>
                    <a:pt x="631" y="419"/>
                  </a:cubicBezTo>
                  <a:cubicBezTo>
                    <a:pt x="638" y="414"/>
                    <a:pt x="642" y="406"/>
                    <a:pt x="642" y="397"/>
                  </a:cubicBezTo>
                  <a:cubicBezTo>
                    <a:pt x="642" y="383"/>
                    <a:pt x="631" y="371"/>
                    <a:pt x="616" y="371"/>
                  </a:cubicBezTo>
                  <a:cubicBezTo>
                    <a:pt x="616" y="371"/>
                    <a:pt x="615" y="371"/>
                    <a:pt x="615" y="371"/>
                  </a:cubicBezTo>
                  <a:cubicBezTo>
                    <a:pt x="611" y="367"/>
                    <a:pt x="608" y="361"/>
                    <a:pt x="608" y="354"/>
                  </a:cubicBezTo>
                  <a:cubicBezTo>
                    <a:pt x="608" y="347"/>
                    <a:pt x="611" y="340"/>
                    <a:pt x="616" y="335"/>
                  </a:cubicBezTo>
                  <a:cubicBezTo>
                    <a:pt x="623" y="335"/>
                    <a:pt x="629" y="332"/>
                    <a:pt x="634" y="328"/>
                  </a:cubicBezTo>
                  <a:cubicBezTo>
                    <a:pt x="634" y="328"/>
                    <a:pt x="634" y="328"/>
                    <a:pt x="634" y="328"/>
                  </a:cubicBezTo>
                  <a:cubicBezTo>
                    <a:pt x="634" y="328"/>
                    <a:pt x="634" y="328"/>
                    <a:pt x="634" y="328"/>
                  </a:cubicBezTo>
                  <a:cubicBezTo>
                    <a:pt x="638" y="323"/>
                    <a:pt x="641" y="317"/>
                    <a:pt x="641" y="309"/>
                  </a:cubicBezTo>
                  <a:cubicBezTo>
                    <a:pt x="641" y="302"/>
                    <a:pt x="638" y="296"/>
                    <a:pt x="634" y="291"/>
                  </a:cubicBezTo>
                  <a:cubicBezTo>
                    <a:pt x="634" y="291"/>
                    <a:pt x="634" y="291"/>
                    <a:pt x="634" y="291"/>
                  </a:cubicBezTo>
                  <a:cubicBezTo>
                    <a:pt x="634" y="291"/>
                    <a:pt x="634" y="291"/>
                    <a:pt x="634" y="291"/>
                  </a:cubicBezTo>
                  <a:cubicBezTo>
                    <a:pt x="629" y="286"/>
                    <a:pt x="623" y="284"/>
                    <a:pt x="616" y="283"/>
                  </a:cubicBezTo>
                  <a:cubicBezTo>
                    <a:pt x="611" y="279"/>
                    <a:pt x="608" y="272"/>
                    <a:pt x="608" y="265"/>
                  </a:cubicBezTo>
                  <a:cubicBezTo>
                    <a:pt x="608" y="257"/>
                    <a:pt x="611" y="250"/>
                    <a:pt x="617" y="246"/>
                  </a:cubicBezTo>
                  <a:cubicBezTo>
                    <a:pt x="623" y="246"/>
                    <a:pt x="629" y="243"/>
                    <a:pt x="634" y="239"/>
                  </a:cubicBezTo>
                  <a:cubicBezTo>
                    <a:pt x="634" y="239"/>
                    <a:pt x="634" y="239"/>
                    <a:pt x="634" y="239"/>
                  </a:cubicBezTo>
                  <a:cubicBezTo>
                    <a:pt x="634" y="239"/>
                    <a:pt x="634" y="239"/>
                    <a:pt x="634" y="239"/>
                  </a:cubicBezTo>
                  <a:cubicBezTo>
                    <a:pt x="639" y="234"/>
                    <a:pt x="642" y="227"/>
                    <a:pt x="642" y="220"/>
                  </a:cubicBezTo>
                  <a:cubicBezTo>
                    <a:pt x="642" y="205"/>
                    <a:pt x="631" y="194"/>
                    <a:pt x="616" y="194"/>
                  </a:cubicBezTo>
                  <a:cubicBezTo>
                    <a:pt x="616" y="194"/>
                    <a:pt x="615" y="194"/>
                    <a:pt x="615" y="194"/>
                  </a:cubicBezTo>
                  <a:cubicBezTo>
                    <a:pt x="611" y="189"/>
                    <a:pt x="608" y="183"/>
                    <a:pt x="608" y="176"/>
                  </a:cubicBezTo>
                  <a:cubicBezTo>
                    <a:pt x="608" y="169"/>
                    <a:pt x="611" y="162"/>
                    <a:pt x="617" y="157"/>
                  </a:cubicBezTo>
                  <a:cubicBezTo>
                    <a:pt x="623" y="157"/>
                    <a:pt x="629" y="154"/>
                    <a:pt x="634" y="150"/>
                  </a:cubicBezTo>
                  <a:cubicBezTo>
                    <a:pt x="634" y="150"/>
                    <a:pt x="634" y="150"/>
                    <a:pt x="634" y="150"/>
                  </a:cubicBezTo>
                  <a:cubicBezTo>
                    <a:pt x="634" y="150"/>
                    <a:pt x="634" y="150"/>
                    <a:pt x="634" y="150"/>
                  </a:cubicBezTo>
                  <a:cubicBezTo>
                    <a:pt x="639" y="145"/>
                    <a:pt x="642" y="139"/>
                    <a:pt x="642" y="131"/>
                  </a:cubicBezTo>
                  <a:cubicBezTo>
                    <a:pt x="642" y="117"/>
                    <a:pt x="631" y="105"/>
                    <a:pt x="616" y="105"/>
                  </a:cubicBezTo>
                  <a:cubicBezTo>
                    <a:pt x="616" y="105"/>
                    <a:pt x="615" y="105"/>
                    <a:pt x="615" y="105"/>
                  </a:cubicBezTo>
                  <a:cubicBezTo>
                    <a:pt x="611" y="100"/>
                    <a:pt x="608" y="94"/>
                    <a:pt x="608" y="87"/>
                  </a:cubicBezTo>
                  <a:cubicBezTo>
                    <a:pt x="608" y="73"/>
                    <a:pt x="620" y="62"/>
                    <a:pt x="634" y="62"/>
                  </a:cubicBezTo>
                  <a:cubicBezTo>
                    <a:pt x="634" y="0"/>
                    <a:pt x="634" y="0"/>
                    <a:pt x="63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22" y="93"/>
                    <a:pt x="34" y="105"/>
                    <a:pt x="34" y="119"/>
                  </a:cubicBezTo>
                  <a:cubicBezTo>
                    <a:pt x="34" y="127"/>
                    <a:pt x="31" y="133"/>
                    <a:pt x="26" y="138"/>
                  </a:cubicBezTo>
                  <a:cubicBezTo>
                    <a:pt x="19" y="138"/>
                    <a:pt x="12" y="141"/>
                    <a:pt x="8" y="145"/>
                  </a:cubicBezTo>
                  <a:cubicBezTo>
                    <a:pt x="8" y="145"/>
                    <a:pt x="8" y="145"/>
                    <a:pt x="8" y="145"/>
                  </a:cubicBezTo>
                  <a:cubicBezTo>
                    <a:pt x="8" y="145"/>
                    <a:pt x="8" y="145"/>
                    <a:pt x="8" y="145"/>
                  </a:cubicBezTo>
                  <a:cubicBezTo>
                    <a:pt x="8" y="145"/>
                    <a:pt x="8" y="145"/>
                    <a:pt x="8" y="145"/>
                  </a:cubicBezTo>
                  <a:cubicBezTo>
                    <a:pt x="3" y="150"/>
                    <a:pt x="0" y="157"/>
                    <a:pt x="0" y="164"/>
                  </a:cubicBezTo>
                  <a:cubicBezTo>
                    <a:pt x="0" y="171"/>
                    <a:pt x="3" y="177"/>
                    <a:pt x="8" y="182"/>
                  </a:cubicBezTo>
                  <a:cubicBezTo>
                    <a:pt x="12" y="187"/>
                    <a:pt x="19" y="190"/>
                    <a:pt x="26" y="190"/>
                  </a:cubicBezTo>
                  <a:cubicBezTo>
                    <a:pt x="26" y="190"/>
                    <a:pt x="26" y="190"/>
                    <a:pt x="26" y="190"/>
                  </a:cubicBezTo>
                  <a:cubicBezTo>
                    <a:pt x="31" y="194"/>
                    <a:pt x="34" y="201"/>
                    <a:pt x="34" y="208"/>
                  </a:cubicBezTo>
                  <a:cubicBezTo>
                    <a:pt x="34" y="215"/>
                    <a:pt x="31" y="222"/>
                    <a:pt x="26" y="227"/>
                  </a:cubicBezTo>
                  <a:cubicBezTo>
                    <a:pt x="26" y="227"/>
                    <a:pt x="26" y="227"/>
                    <a:pt x="26" y="227"/>
                  </a:cubicBezTo>
                  <a:cubicBezTo>
                    <a:pt x="11" y="227"/>
                    <a:pt x="0" y="238"/>
                    <a:pt x="0" y="253"/>
                  </a:cubicBezTo>
                  <a:cubicBezTo>
                    <a:pt x="0" y="260"/>
                    <a:pt x="3" y="266"/>
                    <a:pt x="8" y="271"/>
                  </a:cubicBezTo>
                  <a:cubicBezTo>
                    <a:pt x="8" y="271"/>
                    <a:pt x="8" y="271"/>
                    <a:pt x="8" y="271"/>
                  </a:cubicBezTo>
                  <a:cubicBezTo>
                    <a:pt x="12" y="276"/>
                    <a:pt x="19" y="279"/>
                    <a:pt x="26" y="279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31" y="283"/>
                    <a:pt x="34" y="290"/>
                    <a:pt x="34" y="297"/>
                  </a:cubicBezTo>
                  <a:cubicBezTo>
                    <a:pt x="34" y="304"/>
                    <a:pt x="31" y="311"/>
                    <a:pt x="26" y="315"/>
                  </a:cubicBezTo>
                  <a:cubicBezTo>
                    <a:pt x="26" y="315"/>
                    <a:pt x="26" y="315"/>
                    <a:pt x="26" y="315"/>
                  </a:cubicBezTo>
                  <a:cubicBezTo>
                    <a:pt x="11" y="315"/>
                    <a:pt x="0" y="327"/>
                    <a:pt x="0" y="341"/>
                  </a:cubicBezTo>
                  <a:cubicBezTo>
                    <a:pt x="0" y="356"/>
                    <a:pt x="11" y="367"/>
                    <a:pt x="26" y="367"/>
                  </a:cubicBezTo>
                  <a:cubicBezTo>
                    <a:pt x="26" y="367"/>
                    <a:pt x="26" y="367"/>
                    <a:pt x="26" y="367"/>
                  </a:cubicBezTo>
                  <a:cubicBezTo>
                    <a:pt x="31" y="372"/>
                    <a:pt x="34" y="379"/>
                    <a:pt x="34" y="386"/>
                  </a:cubicBezTo>
                  <a:cubicBezTo>
                    <a:pt x="34" y="400"/>
                    <a:pt x="22" y="412"/>
                    <a:pt x="8" y="412"/>
                  </a:cubicBezTo>
                  <a:cubicBezTo>
                    <a:pt x="8" y="412"/>
                    <a:pt x="8" y="412"/>
                    <a:pt x="8" y="412"/>
                  </a:cubicBezTo>
                  <a:cubicBezTo>
                    <a:pt x="8" y="414"/>
                    <a:pt x="8" y="414"/>
                    <a:pt x="8" y="414"/>
                  </a:cubicBezTo>
                  <a:cubicBezTo>
                    <a:pt x="7" y="416"/>
                    <a:pt x="7" y="416"/>
                    <a:pt x="7" y="416"/>
                  </a:cubicBezTo>
                  <a:cubicBezTo>
                    <a:pt x="8" y="416"/>
                    <a:pt x="8" y="416"/>
                    <a:pt x="8" y="416"/>
                  </a:cubicBezTo>
                  <a:cubicBezTo>
                    <a:pt x="154" y="548"/>
                    <a:pt x="154" y="548"/>
                    <a:pt x="154" y="548"/>
                  </a:cubicBezTo>
                  <a:cubicBezTo>
                    <a:pt x="237" y="558"/>
                    <a:pt x="354" y="563"/>
                    <a:pt x="496" y="54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" name="Freeform 71"/>
            <p:cNvSpPr/>
            <p:nvPr/>
          </p:nvSpPr>
          <p:spPr bwMode="auto">
            <a:xfrm>
              <a:off x="4501515" y="4712702"/>
              <a:ext cx="723725" cy="139982"/>
            </a:xfrm>
            <a:custGeom>
              <a:avLst/>
              <a:gdLst>
                <a:gd name="T0" fmla="*/ 4 w 593"/>
                <a:gd name="T1" fmla="*/ 33 h 115"/>
                <a:gd name="T2" fmla="*/ 593 w 593"/>
                <a:gd name="T3" fmla="*/ 0 h 115"/>
                <a:gd name="T4" fmla="*/ 593 w 593"/>
                <a:gd name="T5" fmla="*/ 37 h 115"/>
                <a:gd name="T6" fmla="*/ 0 w 593"/>
                <a:gd name="T7" fmla="*/ 73 h 115"/>
                <a:gd name="T8" fmla="*/ 4 w 593"/>
                <a:gd name="T9" fmla="*/ 3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3" h="115">
                  <a:moveTo>
                    <a:pt x="4" y="33"/>
                  </a:moveTo>
                  <a:cubicBezTo>
                    <a:pt x="4" y="33"/>
                    <a:pt x="351" y="66"/>
                    <a:pt x="593" y="0"/>
                  </a:cubicBezTo>
                  <a:cubicBezTo>
                    <a:pt x="593" y="0"/>
                    <a:pt x="578" y="21"/>
                    <a:pt x="593" y="37"/>
                  </a:cubicBezTo>
                  <a:cubicBezTo>
                    <a:pt x="593" y="37"/>
                    <a:pt x="347" y="115"/>
                    <a:pt x="0" y="73"/>
                  </a:cubicBezTo>
                  <a:cubicBezTo>
                    <a:pt x="0" y="73"/>
                    <a:pt x="24" y="58"/>
                    <a:pt x="4" y="33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" name="Freeform 72"/>
            <p:cNvSpPr/>
            <p:nvPr/>
          </p:nvSpPr>
          <p:spPr bwMode="auto">
            <a:xfrm>
              <a:off x="4501515" y="4603827"/>
              <a:ext cx="722689" cy="138945"/>
            </a:xfrm>
            <a:custGeom>
              <a:avLst/>
              <a:gdLst>
                <a:gd name="T0" fmla="*/ 3 w 592"/>
                <a:gd name="T1" fmla="*/ 33 h 114"/>
                <a:gd name="T2" fmla="*/ 592 w 592"/>
                <a:gd name="T3" fmla="*/ 0 h 114"/>
                <a:gd name="T4" fmla="*/ 592 w 592"/>
                <a:gd name="T5" fmla="*/ 37 h 114"/>
                <a:gd name="T6" fmla="*/ 0 w 592"/>
                <a:gd name="T7" fmla="*/ 72 h 114"/>
                <a:gd name="T8" fmla="*/ 3 w 592"/>
                <a:gd name="T9" fmla="*/ 3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114">
                  <a:moveTo>
                    <a:pt x="3" y="33"/>
                  </a:moveTo>
                  <a:cubicBezTo>
                    <a:pt x="3" y="33"/>
                    <a:pt x="351" y="65"/>
                    <a:pt x="592" y="0"/>
                  </a:cubicBezTo>
                  <a:cubicBezTo>
                    <a:pt x="592" y="0"/>
                    <a:pt x="577" y="20"/>
                    <a:pt x="592" y="37"/>
                  </a:cubicBezTo>
                  <a:cubicBezTo>
                    <a:pt x="592" y="37"/>
                    <a:pt x="347" y="114"/>
                    <a:pt x="0" y="72"/>
                  </a:cubicBezTo>
                  <a:cubicBezTo>
                    <a:pt x="0" y="72"/>
                    <a:pt x="23" y="58"/>
                    <a:pt x="3" y="33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" name="Freeform 73"/>
            <p:cNvSpPr/>
            <p:nvPr/>
          </p:nvSpPr>
          <p:spPr bwMode="auto">
            <a:xfrm>
              <a:off x="4499442" y="4494952"/>
              <a:ext cx="724763" cy="138945"/>
            </a:xfrm>
            <a:custGeom>
              <a:avLst/>
              <a:gdLst>
                <a:gd name="T0" fmla="*/ 3 w 593"/>
                <a:gd name="T1" fmla="*/ 32 h 114"/>
                <a:gd name="T2" fmla="*/ 593 w 593"/>
                <a:gd name="T3" fmla="*/ 0 h 114"/>
                <a:gd name="T4" fmla="*/ 593 w 593"/>
                <a:gd name="T5" fmla="*/ 36 h 114"/>
                <a:gd name="T6" fmla="*/ 0 w 593"/>
                <a:gd name="T7" fmla="*/ 72 h 114"/>
                <a:gd name="T8" fmla="*/ 3 w 593"/>
                <a:gd name="T9" fmla="*/ 3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3" h="114">
                  <a:moveTo>
                    <a:pt x="3" y="32"/>
                  </a:moveTo>
                  <a:cubicBezTo>
                    <a:pt x="3" y="32"/>
                    <a:pt x="351" y="65"/>
                    <a:pt x="593" y="0"/>
                  </a:cubicBezTo>
                  <a:cubicBezTo>
                    <a:pt x="593" y="0"/>
                    <a:pt x="577" y="20"/>
                    <a:pt x="593" y="36"/>
                  </a:cubicBezTo>
                  <a:cubicBezTo>
                    <a:pt x="593" y="36"/>
                    <a:pt x="347" y="114"/>
                    <a:pt x="0" y="72"/>
                  </a:cubicBezTo>
                  <a:cubicBezTo>
                    <a:pt x="0" y="72"/>
                    <a:pt x="23" y="58"/>
                    <a:pt x="3" y="32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" name="Freeform 74"/>
            <p:cNvSpPr/>
            <p:nvPr/>
          </p:nvSpPr>
          <p:spPr bwMode="auto">
            <a:xfrm>
              <a:off x="4498405" y="4385041"/>
              <a:ext cx="724763" cy="139982"/>
            </a:xfrm>
            <a:custGeom>
              <a:avLst/>
              <a:gdLst>
                <a:gd name="T0" fmla="*/ 4 w 593"/>
                <a:gd name="T1" fmla="*/ 33 h 115"/>
                <a:gd name="T2" fmla="*/ 593 w 593"/>
                <a:gd name="T3" fmla="*/ 0 h 115"/>
                <a:gd name="T4" fmla="*/ 593 w 593"/>
                <a:gd name="T5" fmla="*/ 37 h 115"/>
                <a:gd name="T6" fmla="*/ 0 w 593"/>
                <a:gd name="T7" fmla="*/ 73 h 115"/>
                <a:gd name="T8" fmla="*/ 4 w 593"/>
                <a:gd name="T9" fmla="*/ 3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3" h="115">
                  <a:moveTo>
                    <a:pt x="4" y="33"/>
                  </a:moveTo>
                  <a:cubicBezTo>
                    <a:pt x="4" y="33"/>
                    <a:pt x="351" y="66"/>
                    <a:pt x="593" y="0"/>
                  </a:cubicBezTo>
                  <a:cubicBezTo>
                    <a:pt x="593" y="0"/>
                    <a:pt x="577" y="21"/>
                    <a:pt x="593" y="37"/>
                  </a:cubicBezTo>
                  <a:cubicBezTo>
                    <a:pt x="593" y="37"/>
                    <a:pt x="347" y="115"/>
                    <a:pt x="0" y="73"/>
                  </a:cubicBezTo>
                  <a:cubicBezTo>
                    <a:pt x="0" y="73"/>
                    <a:pt x="24" y="58"/>
                    <a:pt x="4" y="33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" name="Freeform 75"/>
            <p:cNvSpPr/>
            <p:nvPr/>
          </p:nvSpPr>
          <p:spPr bwMode="auto">
            <a:xfrm>
              <a:off x="4662228" y="4966743"/>
              <a:ext cx="417853" cy="106801"/>
            </a:xfrm>
            <a:custGeom>
              <a:avLst/>
              <a:gdLst>
                <a:gd name="T0" fmla="*/ 0 w 342"/>
                <a:gd name="T1" fmla="*/ 6 h 88"/>
                <a:gd name="T2" fmla="*/ 49 w 342"/>
                <a:gd name="T3" fmla="*/ 50 h 88"/>
                <a:gd name="T4" fmla="*/ 167 w 342"/>
                <a:gd name="T5" fmla="*/ 88 h 88"/>
                <a:gd name="T6" fmla="*/ 172 w 342"/>
                <a:gd name="T7" fmla="*/ 88 h 88"/>
                <a:gd name="T8" fmla="*/ 287 w 342"/>
                <a:gd name="T9" fmla="*/ 51 h 88"/>
                <a:gd name="T10" fmla="*/ 342 w 342"/>
                <a:gd name="T11" fmla="*/ 0 h 88"/>
                <a:gd name="T12" fmla="*/ 0 w 342"/>
                <a:gd name="T13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2" h="88">
                  <a:moveTo>
                    <a:pt x="0" y="6"/>
                  </a:moveTo>
                  <a:cubicBezTo>
                    <a:pt x="49" y="50"/>
                    <a:pt x="49" y="50"/>
                    <a:pt x="49" y="50"/>
                  </a:cubicBezTo>
                  <a:cubicBezTo>
                    <a:pt x="61" y="72"/>
                    <a:pt x="107" y="88"/>
                    <a:pt x="167" y="88"/>
                  </a:cubicBezTo>
                  <a:cubicBezTo>
                    <a:pt x="167" y="88"/>
                    <a:pt x="172" y="88"/>
                    <a:pt x="172" y="88"/>
                  </a:cubicBezTo>
                  <a:cubicBezTo>
                    <a:pt x="234" y="86"/>
                    <a:pt x="278" y="68"/>
                    <a:pt x="287" y="51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200" y="21"/>
                    <a:pt x="83" y="16"/>
                    <a:pt x="0" y="6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46" name="Oval 18"/>
          <p:cNvSpPr>
            <a:spLocks noChangeAspect="1"/>
          </p:cNvSpPr>
          <p:nvPr/>
        </p:nvSpPr>
        <p:spPr>
          <a:xfrm>
            <a:off x="755836" y="928670"/>
            <a:ext cx="664845" cy="66484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0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8" name="Oval 25"/>
          <p:cNvSpPr>
            <a:spLocks noChangeAspect="1"/>
          </p:cNvSpPr>
          <p:nvPr/>
        </p:nvSpPr>
        <p:spPr>
          <a:xfrm>
            <a:off x="7407617" y="3574711"/>
            <a:ext cx="664845" cy="6648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67" name="Elbow Connector 166"/>
          <p:cNvCxnSpPr/>
          <p:nvPr/>
        </p:nvCxnSpPr>
        <p:spPr>
          <a:xfrm>
            <a:off x="5572132" y="2786058"/>
            <a:ext cx="1643074" cy="114300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Block Arc 11">
            <a:extLst>
              <a:ext uri="{FF2B5EF4-FFF2-40B4-BE49-F238E27FC236}">
                <a16:creationId xmlns:a16="http://schemas.microsoft.com/office/drawing/2014/main" xmlns="" id="{6237B46C-EE2F-45F5-A452-AEF5853F7D2C}"/>
              </a:ext>
            </a:extLst>
          </p:cNvPr>
          <p:cNvSpPr/>
          <p:nvPr/>
        </p:nvSpPr>
        <p:spPr>
          <a:xfrm rot="10800000">
            <a:off x="980915" y="1103795"/>
            <a:ext cx="219409" cy="322402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52" name="Block Arc 11">
            <a:extLst>
              <a:ext uri="{FF2B5EF4-FFF2-40B4-BE49-F238E27FC236}">
                <a16:creationId xmlns:a16="http://schemas.microsoft.com/office/drawing/2014/main" xmlns="" id="{6237B46C-EE2F-45F5-A452-AEF5853F7D2C}"/>
              </a:ext>
            </a:extLst>
          </p:cNvPr>
          <p:cNvSpPr/>
          <p:nvPr/>
        </p:nvSpPr>
        <p:spPr>
          <a:xfrm rot="10800000">
            <a:off x="968879" y="3749540"/>
            <a:ext cx="219409" cy="322402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53" name="Block Arc 41">
            <a:extLst>
              <a:ext uri="{FF2B5EF4-FFF2-40B4-BE49-F238E27FC236}">
                <a16:creationId xmlns:a16="http://schemas.microsoft.com/office/drawing/2014/main" xmlns="" id="{39949893-05ED-44C7-999C-84CE9B52D118}"/>
              </a:ext>
            </a:extLst>
          </p:cNvPr>
          <p:cNvSpPr/>
          <p:nvPr/>
        </p:nvSpPr>
        <p:spPr>
          <a:xfrm>
            <a:off x="7500958" y="1071546"/>
            <a:ext cx="449861" cy="51308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54" name="Chord 14">
            <a:extLst>
              <a:ext uri="{FF2B5EF4-FFF2-40B4-BE49-F238E27FC236}">
                <a16:creationId xmlns:a16="http://schemas.microsoft.com/office/drawing/2014/main" xmlns="" id="{55CB0732-5078-415F-A13A-7992B69C1679}"/>
              </a:ext>
            </a:extLst>
          </p:cNvPr>
          <p:cNvSpPr/>
          <p:nvPr/>
        </p:nvSpPr>
        <p:spPr>
          <a:xfrm>
            <a:off x="7585459" y="3760064"/>
            <a:ext cx="302011" cy="311292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788193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12004</TotalTime>
  <Words>126</Words>
  <Application>Microsoft Office PowerPoint</Application>
  <PresentationFormat>On-screen Show (4:3)</PresentationFormat>
  <Paragraphs>41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맑은 고딕</vt:lpstr>
      <vt:lpstr>Arial</vt:lpstr>
      <vt:lpstr>Arial Black</vt:lpstr>
      <vt:lpstr>Calibri</vt:lpstr>
      <vt:lpstr>Open Sans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743</cp:revision>
  <dcterms:created xsi:type="dcterms:W3CDTF">2020-02-21T04:59:25Z</dcterms:created>
  <dcterms:modified xsi:type="dcterms:W3CDTF">2022-02-11T05:03:32Z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